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6T10:23:50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1,'7'0,"9"0,8 0,7 0,4 0,4 0,1 0,0 0,1 0,0 0,-1 0,0 0,-8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0:23:5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 0,'2892'-78'0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6T10:23:53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39,'383'1,"1041"-17,320-7,-1617 23,-96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6T10:23:54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1,'2659'0,"-2614"0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6T10:23:56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1,'6'0,"9"7,9 2,7-1,4-1,4-2,1 5,0 0,1-1,0-2,-1-3,0-1,-7-2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6T10:23:58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1,'7'0,"15"0,11 0,6 0,3 0,2 0,-1 0,-1 0,0 0,-2 0,0 0,-1 0,-6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4EE4-A333-7A8B-DA27-09F2DA76D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E1FE2C-D3F1-49E4-7F27-1AB7703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B8715-C00D-AAE2-1660-AC00FFE2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F7FAC-56FD-12D6-9A52-8500C686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A2121-ADC1-E768-1786-7AD1D605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3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2D7E2-4047-B37D-8F8B-85EA3F38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A004D-EF2A-C5B7-A560-6475B63E6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C4954-D35D-B536-7002-0388E37D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C4BE5-4B5B-01B5-B611-091540B3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83B87-4878-6196-ECD3-17F010BB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80E05F-B7D0-6DB6-9E83-882B3E8C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48144D-AFC1-F782-7BB4-66BD774F1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8A943-5786-548E-0947-D26110E3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45414-3919-9070-C44B-D647A5EF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8E055-364B-1D8F-1663-E9C94C9D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3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6A9A-122F-996B-4F21-6BDCFD29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DEA61-BB27-5B1C-DB8A-4C2D741B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E12ED-EAFD-4B9E-926B-48973859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1C9AC-A737-1124-76F0-8CE1CECB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DF8040-5634-0EB7-C847-9D0573DD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A52F4-D53F-DDDB-DDCA-55726DA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51E7EA-5991-B900-7D3C-EA0778E09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BC00D-F287-52CC-C114-04C45B7A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4FBC1-4C31-F1B5-1FBB-000A9EE4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D8F68-25ED-DEFB-2659-7786C4EE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7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A4911-0963-80D2-F9DF-2A69ADE2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781F-AA0B-A53B-8438-0A61DB24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6A915A-F5B2-81E7-FDCE-A7D68FD24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48E829-9751-A4E2-EED6-4DD980BA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451FE-BB4D-630C-7C56-3CD69510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015467-8170-D438-6B0D-0FA408A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8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0BB3B-790A-2573-43AC-5B843D71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A3E277-599A-DC34-1D07-364F4C377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6066DB-64C5-4A41-0C32-E775B09A2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A1E139-72B8-1352-4C5E-7310F4E7B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4EB212-CBCA-92A4-7F0A-B71A92047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07FBEE-EEE2-205E-BFAB-D6632060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3671E-D53E-E8E9-13EC-6102B5ED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6BFB69-5BEC-3A72-A7B1-01AFC44C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420D2-DE16-46D9-878B-2D599A3A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3E29A-4AA5-AA00-2BE2-DD7FDF94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793328-1EED-D6AC-7958-F126DA94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FC41A1-EF98-08A4-FC27-0289E215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5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C3792D-BFEA-6153-4D9D-571369A4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261B11-6D14-9CCD-2D89-5FDA333B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1FA8B-E0AD-2679-19D6-0BDE72B3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6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F7DE-2973-D5D8-7D63-D6F6CC3C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E113E-59CC-14D5-2769-4FEB201F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320BFF-6CB7-0A43-6C13-3DA75CD35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ED99A-9C80-B8EC-E94B-A91E6084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3AB33F-A5DB-8C37-8E02-07020ED2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D3F5ED-1B63-7B11-785F-5B261835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4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E3473-0EE6-E622-CAC3-8EBE67BA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19EDCC-13BC-D8AE-743C-A53AF1A1C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82F2C-CB3D-36D3-4703-36A4488E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5199F-0E4E-B1F5-F09A-5A6752C8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7C02E-6B77-7757-3FF3-BF425B9D2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DD68B-8C24-C046-42E2-344D6882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1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EFD494-E34D-F067-D651-D8FDC80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D8437-87A0-0BB9-A6FF-5C240DC14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4083-B452-3019-31C4-92BDAD16A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B0D32-C918-4FC7-BEBF-DF84C7BE13B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8D6CF-5173-8B11-DDFC-8222373F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14147-4D26-9504-2915-FDC74C078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1C1789-00E1-4BF6-9F8A-F9176F97F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87660-EB9A-D439-4AF1-3D5667D8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0" latinLnBrk="0" hangingPunct="0"/>
            <a:r>
              <a:rPr lang="ko-KR" altLang="en-US" b="1"/>
              <a:t>개인 맞춤 제품 추천에 필요한 정보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EB3F60-738F-FEF6-4699-E3D9DF29B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0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A1BCEA-A049-9997-A81F-F54F029A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748" y="0"/>
            <a:ext cx="4844503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D2A85A-739B-79E6-7189-2B04AEA24DD5}"/>
              </a:ext>
            </a:extLst>
          </p:cNvPr>
          <p:cNvSpPr/>
          <p:nvPr/>
        </p:nvSpPr>
        <p:spPr>
          <a:xfrm>
            <a:off x="3896752" y="2827606"/>
            <a:ext cx="4431323" cy="149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CE8E6-C58D-F568-A3F6-11695253A4B7}"/>
              </a:ext>
            </a:extLst>
          </p:cNvPr>
          <p:cNvSpPr txBox="1"/>
          <p:nvPr/>
        </p:nvSpPr>
        <p:spPr>
          <a:xfrm>
            <a:off x="8741255" y="2447225"/>
            <a:ext cx="3287151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b="1" dirty="0"/>
              <a:t>추출 필요 정보</a:t>
            </a:r>
            <a:r>
              <a:rPr lang="en-US" altLang="ko-KR" b="1" dirty="0"/>
              <a:t>]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요약 페이지의 정보만을 추출해도 됨</a:t>
            </a:r>
            <a:r>
              <a:rPr lang="en-US" altLang="ko-KR" dirty="0"/>
              <a:t>. 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세부 내용에 대한 부분은 다음 각 슬라이드에서 제시하고자 함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00B012-3988-1BF0-F58B-8961DF8F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9" y="189670"/>
            <a:ext cx="7678222" cy="24482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35C4048-EF05-A548-9999-366906F7AFEC}"/>
                  </a:ext>
                </a:extLst>
              </p14:cNvPr>
              <p14:cNvContentPartPr/>
              <p14:nvPr/>
            </p14:nvContentPartPr>
            <p14:xfrm>
              <a:off x="2306825" y="2278745"/>
              <a:ext cx="15372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35C4048-EF05-A548-9999-366906F7AF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825" y="2171105"/>
                <a:ext cx="261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BAB008C-B8F2-C048-A430-529D6C4DA4BC}"/>
                  </a:ext>
                </a:extLst>
              </p14:cNvPr>
              <p14:cNvContentPartPr/>
              <p14:nvPr/>
            </p14:nvContentPartPr>
            <p14:xfrm>
              <a:off x="604745" y="323225"/>
              <a:ext cx="1041480" cy="284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BAB008C-B8F2-C048-A430-529D6C4DA4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745" y="215225"/>
                <a:ext cx="11491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F5787FC-55C0-704D-7CB2-292A579E3A8E}"/>
                  </a:ext>
                </a:extLst>
              </p14:cNvPr>
              <p14:cNvContentPartPr/>
              <p14:nvPr/>
            </p14:nvContentPartPr>
            <p14:xfrm>
              <a:off x="3179465" y="365705"/>
              <a:ext cx="1335600" cy="144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F5787FC-55C0-704D-7CB2-292A579E3A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5465" y="258065"/>
                <a:ext cx="1443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C116463-A7B3-C856-504C-DA5219ED010E}"/>
                  </a:ext>
                </a:extLst>
              </p14:cNvPr>
              <p14:cNvContentPartPr/>
              <p14:nvPr/>
            </p14:nvContentPartPr>
            <p14:xfrm>
              <a:off x="5753825" y="365705"/>
              <a:ext cx="97380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C116463-A7B3-C856-504C-DA5219ED01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9825" y="258065"/>
                <a:ext cx="1081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DDD04A4-C392-E55E-E59C-D006337BD221}"/>
                  </a:ext>
                </a:extLst>
              </p14:cNvPr>
              <p14:cNvContentPartPr/>
              <p14:nvPr/>
            </p14:nvContentPartPr>
            <p14:xfrm>
              <a:off x="3235625" y="2447225"/>
              <a:ext cx="153360" cy="291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DDD04A4-C392-E55E-E59C-D006337BD2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1985" y="2339585"/>
                <a:ext cx="261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FC719F4-0533-E04E-F45B-84C1168966A3}"/>
                  </a:ext>
                </a:extLst>
              </p14:cNvPr>
              <p14:cNvContentPartPr/>
              <p14:nvPr/>
            </p14:nvContentPartPr>
            <p14:xfrm>
              <a:off x="6625745" y="2447225"/>
              <a:ext cx="1677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FC719F4-0533-E04E-F45B-84C1168966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1745" y="2339585"/>
                <a:ext cx="2754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C8728-B53C-363C-4B90-71FE6462520E}"/>
              </a:ext>
            </a:extLst>
          </p:cNvPr>
          <p:cNvSpPr/>
          <p:nvPr/>
        </p:nvSpPr>
        <p:spPr>
          <a:xfrm>
            <a:off x="3880338" y="5542859"/>
            <a:ext cx="2028094" cy="949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3766D-6F48-C442-F980-B8230755BE41}"/>
              </a:ext>
            </a:extLst>
          </p:cNvPr>
          <p:cNvSpPr txBox="1"/>
          <p:nvPr/>
        </p:nvSpPr>
        <p:spPr>
          <a:xfrm>
            <a:off x="2519539" y="2795683"/>
            <a:ext cx="14321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b="1" dirty="0"/>
              <a:t>슬라이드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BF104-487B-AF1D-20A3-759132F19EA8}"/>
              </a:ext>
            </a:extLst>
          </p:cNvPr>
          <p:cNvSpPr txBox="1"/>
          <p:nvPr/>
        </p:nvSpPr>
        <p:spPr>
          <a:xfrm>
            <a:off x="2460545" y="5385930"/>
            <a:ext cx="14321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b="1" dirty="0"/>
              <a:t>슬라이드 </a:t>
            </a:r>
            <a:r>
              <a:rPr lang="en-US" altLang="ko-KR" b="1" dirty="0"/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EC01E-C086-200C-A8A0-3D8802201688}"/>
              </a:ext>
            </a:extLst>
          </p:cNvPr>
          <p:cNvSpPr/>
          <p:nvPr/>
        </p:nvSpPr>
        <p:spPr>
          <a:xfrm>
            <a:off x="6067863" y="5528791"/>
            <a:ext cx="2084628" cy="949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BE406-24AE-073E-3A6F-0D19F901AB22}"/>
              </a:ext>
            </a:extLst>
          </p:cNvPr>
          <p:cNvSpPr txBox="1"/>
          <p:nvPr/>
        </p:nvSpPr>
        <p:spPr>
          <a:xfrm>
            <a:off x="8152491" y="5539463"/>
            <a:ext cx="143217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b="1" dirty="0"/>
              <a:t>슬라이드 </a:t>
            </a:r>
            <a:r>
              <a:rPr lang="en-US" altLang="ko-KR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030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5EF2ED-EDF5-947B-1383-673691FD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7" y="0"/>
            <a:ext cx="48445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8C88F8-A1E6-0867-DF5C-09C59584B95B}"/>
              </a:ext>
            </a:extLst>
          </p:cNvPr>
          <p:cNvSpPr/>
          <p:nvPr/>
        </p:nvSpPr>
        <p:spPr>
          <a:xfrm>
            <a:off x="715106" y="1547445"/>
            <a:ext cx="4431323" cy="149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E6C03-FE20-F64E-1AF1-3A760038182B}"/>
              </a:ext>
            </a:extLst>
          </p:cNvPr>
          <p:cNvSpPr txBox="1"/>
          <p:nvPr/>
        </p:nvSpPr>
        <p:spPr>
          <a:xfrm>
            <a:off x="5365530" y="1547445"/>
            <a:ext cx="525402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b="1" dirty="0"/>
              <a:t>추출 필요 정보</a:t>
            </a:r>
            <a:r>
              <a:rPr lang="en-US" altLang="ko-KR" b="1" dirty="0"/>
              <a:t>]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세 가지 지수 정보</a:t>
            </a:r>
            <a:r>
              <a:rPr lang="en-US" altLang="ko-KR" dirty="0"/>
              <a:t>: </a:t>
            </a:r>
            <a:r>
              <a:rPr lang="ko-KR" altLang="en-US" dirty="0"/>
              <a:t>노화 억제 분석지수</a:t>
            </a:r>
            <a:r>
              <a:rPr lang="en-US" altLang="ko-KR" dirty="0"/>
              <a:t>, </a:t>
            </a:r>
            <a:r>
              <a:rPr lang="ko-KR" altLang="en-US" dirty="0"/>
              <a:t>만성질환 억제 분석지수</a:t>
            </a:r>
            <a:r>
              <a:rPr lang="en-US" altLang="ko-KR" dirty="0"/>
              <a:t>, </a:t>
            </a:r>
            <a:r>
              <a:rPr lang="ko-KR" altLang="en-US" dirty="0"/>
              <a:t>근육 밸런스 지수</a:t>
            </a:r>
            <a:endParaRPr lang="en-US" altLang="ko-KR" dirty="0"/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판정 정보</a:t>
            </a:r>
            <a:r>
              <a:rPr lang="en-US" altLang="ko-KR" dirty="0"/>
              <a:t>: </a:t>
            </a:r>
            <a:r>
              <a:rPr lang="ko-KR" altLang="en-US" b="1" dirty="0"/>
              <a:t>주의</a:t>
            </a:r>
            <a:r>
              <a:rPr lang="en-US" altLang="ko-KR" b="1" dirty="0"/>
              <a:t>, </a:t>
            </a:r>
            <a:r>
              <a:rPr lang="ko-KR" altLang="en-US" b="1" dirty="0"/>
              <a:t>관리</a:t>
            </a:r>
            <a:r>
              <a:rPr lang="en-US" altLang="ko-KR" b="1" dirty="0"/>
              <a:t>, </a:t>
            </a:r>
            <a:r>
              <a:rPr lang="ko-KR" altLang="en-US" dirty="0"/>
              <a:t>좋음 </a:t>
            </a:r>
            <a:endParaRPr lang="en-US" altLang="ko-KR" dirty="0"/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eaLnBrk="0" latinLnBrk="0" hangingPunct="0">
              <a:lnSpc>
                <a:spcPct val="150000"/>
              </a:lnSpc>
            </a:pPr>
            <a:r>
              <a:rPr lang="en-US" altLang="ko-KR" dirty="0"/>
              <a:t>* </a:t>
            </a:r>
            <a:r>
              <a:rPr lang="ko-KR" altLang="en-US" dirty="0"/>
              <a:t>주의 또는 관리일 때</a:t>
            </a:r>
            <a:r>
              <a:rPr lang="en-US" altLang="ko-KR" dirty="0"/>
              <a:t>, </a:t>
            </a:r>
            <a:r>
              <a:rPr lang="ko-KR" altLang="en-US" dirty="0"/>
              <a:t>제품 추천이 필요함</a:t>
            </a:r>
          </a:p>
        </p:txBody>
      </p:sp>
    </p:spTree>
    <p:extLst>
      <p:ext uri="{BB962C8B-B14F-4D97-AF65-F5344CB8AC3E}">
        <p14:creationId xmlns:p14="http://schemas.microsoft.com/office/powerpoint/2010/main" val="139341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498C-BC97-A451-D4D0-F96ABF4D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4D749-B0BE-C310-B87F-3BF63B08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7" y="0"/>
            <a:ext cx="48445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983042-2CD7-23C4-A524-961682A69964}"/>
              </a:ext>
            </a:extLst>
          </p:cNvPr>
          <p:cNvSpPr txBox="1"/>
          <p:nvPr/>
        </p:nvSpPr>
        <p:spPr>
          <a:xfrm>
            <a:off x="6096000" y="276033"/>
            <a:ext cx="578859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b="1" dirty="0"/>
              <a:t>주요 건강 위험 요인</a:t>
            </a:r>
            <a:r>
              <a:rPr lang="en-US" altLang="ko-KR" b="1" dirty="0"/>
              <a:t>]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허리둘레</a:t>
            </a:r>
            <a:r>
              <a:rPr lang="en-US" altLang="ko-KR" dirty="0"/>
              <a:t>, </a:t>
            </a:r>
            <a:r>
              <a:rPr lang="ko-KR" altLang="en-US" dirty="0"/>
              <a:t>체질량지수</a:t>
            </a:r>
            <a:r>
              <a:rPr lang="en-US" altLang="ko-KR" dirty="0"/>
              <a:t>, </a:t>
            </a:r>
            <a:r>
              <a:rPr lang="ko-KR" altLang="en-US" dirty="0"/>
              <a:t>체지방률</a:t>
            </a:r>
            <a:r>
              <a:rPr lang="en-US" altLang="ko-KR" dirty="0"/>
              <a:t>, </a:t>
            </a:r>
            <a:r>
              <a:rPr lang="ko-KR" altLang="en-US" dirty="0"/>
              <a:t>체중 대비 팔다리 </a:t>
            </a:r>
            <a:r>
              <a:rPr lang="ko-KR" altLang="en-US" dirty="0" err="1"/>
              <a:t>근육률</a:t>
            </a:r>
            <a:r>
              <a:rPr lang="en-US" altLang="ko-KR" dirty="0"/>
              <a:t>, </a:t>
            </a:r>
            <a:r>
              <a:rPr lang="ko-KR" altLang="en-US" dirty="0"/>
              <a:t>공복혈당</a:t>
            </a:r>
            <a:r>
              <a:rPr lang="en-US" altLang="ko-KR" dirty="0"/>
              <a:t>, </a:t>
            </a:r>
            <a:r>
              <a:rPr lang="ko-KR" altLang="en-US" dirty="0"/>
              <a:t>혈색소</a:t>
            </a:r>
            <a:r>
              <a:rPr lang="en-US" altLang="ko-KR" dirty="0"/>
              <a:t>, </a:t>
            </a:r>
            <a:r>
              <a:rPr lang="ko-KR" altLang="en-US" dirty="0"/>
              <a:t>총 콜레스테롤</a:t>
            </a:r>
            <a:r>
              <a:rPr lang="en-US" altLang="ko-KR" dirty="0"/>
              <a:t>, </a:t>
            </a:r>
            <a:r>
              <a:rPr lang="ko-KR" altLang="en-US" dirty="0"/>
              <a:t>저밀도 콜레스테롤</a:t>
            </a:r>
            <a:r>
              <a:rPr lang="en-US" altLang="ko-KR" dirty="0"/>
              <a:t>, </a:t>
            </a:r>
            <a:r>
              <a:rPr lang="ko-KR" altLang="en-US" dirty="0"/>
              <a:t>고밀도 콜레스테롤</a:t>
            </a:r>
            <a:r>
              <a:rPr lang="en-US" altLang="ko-KR" dirty="0"/>
              <a:t>, </a:t>
            </a:r>
            <a:r>
              <a:rPr lang="ko-KR" altLang="en-US" dirty="0"/>
              <a:t>중성지방</a:t>
            </a:r>
            <a:r>
              <a:rPr lang="en-US" altLang="ko-KR" dirty="0"/>
              <a:t>, </a:t>
            </a:r>
            <a:r>
              <a:rPr lang="ko-KR" altLang="en-US" dirty="0"/>
              <a:t>수축기 혈압</a:t>
            </a:r>
            <a:r>
              <a:rPr lang="en-US" altLang="ko-KR" dirty="0"/>
              <a:t>, </a:t>
            </a:r>
            <a:r>
              <a:rPr lang="ko-KR" altLang="en-US" dirty="0"/>
              <a:t>이완기 혈압</a:t>
            </a:r>
            <a:r>
              <a:rPr lang="en-US" altLang="ko-KR" dirty="0"/>
              <a:t>, </a:t>
            </a:r>
            <a:r>
              <a:rPr lang="ko-KR" altLang="en-US" dirty="0" err="1"/>
              <a:t>아스파테이트</a:t>
            </a:r>
            <a:r>
              <a:rPr lang="ko-KR" altLang="en-US" dirty="0"/>
              <a:t> </a:t>
            </a:r>
            <a:r>
              <a:rPr lang="ko-KR" altLang="en-US" dirty="0" err="1"/>
              <a:t>아미노전이효소</a:t>
            </a:r>
            <a:r>
              <a:rPr lang="ko-KR" altLang="en-US" dirty="0"/>
              <a:t> </a:t>
            </a:r>
            <a:r>
              <a:rPr lang="en-US" altLang="ko-KR" dirty="0"/>
              <a:t>(AST/GOT), </a:t>
            </a:r>
            <a:r>
              <a:rPr lang="ko-KR" altLang="en-US" dirty="0"/>
              <a:t>알라닌 </a:t>
            </a:r>
            <a:r>
              <a:rPr lang="ko-KR" altLang="en-US" dirty="0" err="1"/>
              <a:t>아미노전이효소</a:t>
            </a:r>
            <a:r>
              <a:rPr lang="en-US" altLang="ko-KR" dirty="0"/>
              <a:t> (ALT/GPT), </a:t>
            </a:r>
            <a:r>
              <a:rPr lang="ko-KR" altLang="en-US" dirty="0"/>
              <a:t>혈청 </a:t>
            </a:r>
            <a:r>
              <a:rPr lang="ko-KR" altLang="en-US" dirty="0" err="1"/>
              <a:t>크레아티닌</a:t>
            </a:r>
            <a:r>
              <a:rPr lang="en-US" altLang="ko-KR" dirty="0"/>
              <a:t>,</a:t>
            </a:r>
            <a:r>
              <a:rPr lang="ko-KR" altLang="en-US" dirty="0"/>
              <a:t> 활동량</a:t>
            </a:r>
            <a:r>
              <a:rPr lang="en-US" altLang="ko-KR" dirty="0"/>
              <a:t>, </a:t>
            </a:r>
            <a:r>
              <a:rPr lang="ko-KR" altLang="en-US" dirty="0"/>
              <a:t>음주량</a:t>
            </a:r>
            <a:r>
              <a:rPr lang="en-US" altLang="ko-KR" dirty="0"/>
              <a:t>, </a:t>
            </a:r>
            <a:r>
              <a:rPr lang="ko-KR" altLang="en-US" dirty="0"/>
              <a:t>수면시간</a:t>
            </a:r>
            <a:r>
              <a:rPr lang="en-US" altLang="ko-KR" dirty="0"/>
              <a:t>, </a:t>
            </a:r>
            <a:r>
              <a:rPr lang="ko-KR" altLang="en-US" dirty="0"/>
              <a:t>담배 소비량</a:t>
            </a:r>
            <a:r>
              <a:rPr lang="en-US" altLang="ko-KR" dirty="0"/>
              <a:t>, </a:t>
            </a:r>
            <a:r>
              <a:rPr lang="ko-KR" altLang="en-US" dirty="0"/>
              <a:t>총 흡연기간</a:t>
            </a:r>
            <a:r>
              <a:rPr lang="en-US" altLang="ko-KR" dirty="0"/>
              <a:t>, </a:t>
            </a:r>
            <a:r>
              <a:rPr lang="ko-KR" altLang="en-US" dirty="0"/>
              <a:t>삶의 질</a:t>
            </a:r>
          </a:p>
        </p:txBody>
      </p:sp>
    </p:spTree>
    <p:extLst>
      <p:ext uri="{BB962C8B-B14F-4D97-AF65-F5344CB8AC3E}">
        <p14:creationId xmlns:p14="http://schemas.microsoft.com/office/powerpoint/2010/main" val="148396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768D-7B3C-2F19-410C-5CD13B8B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020303-67F0-9FC5-ED14-B801FE8E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6" y="0"/>
            <a:ext cx="48445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27A88-7E4B-3987-C43A-16DF4EE0AB0F}"/>
              </a:ext>
            </a:extLst>
          </p:cNvPr>
          <p:cNvSpPr txBox="1"/>
          <p:nvPr/>
        </p:nvSpPr>
        <p:spPr>
          <a:xfrm>
            <a:off x="6096000" y="276033"/>
            <a:ext cx="5788592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b="1" dirty="0"/>
              <a:t>인체 생리 네트워크</a:t>
            </a:r>
            <a:r>
              <a:rPr lang="en-US" altLang="ko-KR" b="1" dirty="0"/>
              <a:t>]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수면 건강</a:t>
            </a:r>
            <a:r>
              <a:rPr lang="en-US" altLang="ko-KR" dirty="0"/>
              <a:t>, </a:t>
            </a:r>
            <a:r>
              <a:rPr lang="ko-KR" altLang="en-US" dirty="0"/>
              <a:t>눈 건강</a:t>
            </a:r>
            <a:r>
              <a:rPr lang="en-US" altLang="ko-KR" dirty="0"/>
              <a:t>, </a:t>
            </a:r>
            <a:r>
              <a:rPr lang="ko-KR" altLang="en-US" dirty="0"/>
              <a:t>코 과민반응</a:t>
            </a:r>
            <a:r>
              <a:rPr lang="en-US" altLang="ko-KR" dirty="0"/>
              <a:t>, </a:t>
            </a:r>
            <a:r>
              <a:rPr lang="ko-KR" altLang="en-US" dirty="0"/>
              <a:t>면역 기능</a:t>
            </a:r>
            <a:r>
              <a:rPr lang="en-US" altLang="ko-KR" dirty="0"/>
              <a:t>, </a:t>
            </a:r>
            <a:r>
              <a:rPr lang="ko-KR" altLang="en-US" dirty="0"/>
              <a:t>과민 피부 상태 개선</a:t>
            </a:r>
            <a:r>
              <a:rPr lang="en-US" altLang="ko-KR" dirty="0"/>
              <a:t>, </a:t>
            </a:r>
            <a:r>
              <a:rPr lang="ko-KR" altLang="en-US" dirty="0"/>
              <a:t>간 건강</a:t>
            </a:r>
            <a:r>
              <a:rPr lang="en-US" altLang="ko-KR" dirty="0"/>
              <a:t>, </a:t>
            </a:r>
            <a:r>
              <a:rPr lang="ko-KR" altLang="en-US" dirty="0"/>
              <a:t>항산화</a:t>
            </a:r>
            <a:r>
              <a:rPr lang="en-US" altLang="ko-KR" dirty="0"/>
              <a:t>, </a:t>
            </a:r>
            <a:r>
              <a:rPr lang="ko-KR" altLang="en-US" dirty="0"/>
              <a:t>영양균형</a:t>
            </a:r>
            <a:r>
              <a:rPr lang="en-US" altLang="ko-KR" dirty="0"/>
              <a:t>, </a:t>
            </a:r>
            <a:r>
              <a:rPr lang="ko-KR" altLang="en-US" dirty="0"/>
              <a:t>피부 건강</a:t>
            </a:r>
            <a:r>
              <a:rPr lang="en-US" altLang="ko-KR" dirty="0"/>
              <a:t>, </a:t>
            </a:r>
            <a:r>
              <a:rPr lang="ko-KR" altLang="en-US" dirty="0"/>
              <a:t>위 건강</a:t>
            </a:r>
            <a:r>
              <a:rPr lang="en-US" altLang="ko-KR" dirty="0"/>
              <a:t>, </a:t>
            </a:r>
            <a:r>
              <a:rPr lang="ko-KR" altLang="en-US" dirty="0"/>
              <a:t>장 건강</a:t>
            </a:r>
            <a:r>
              <a:rPr lang="en-US" altLang="ko-KR" dirty="0"/>
              <a:t>, </a:t>
            </a:r>
            <a:r>
              <a:rPr lang="ko-KR" altLang="en-US" dirty="0"/>
              <a:t>관절</a:t>
            </a:r>
            <a:r>
              <a:rPr lang="en-US" altLang="ko-KR" dirty="0"/>
              <a:t>/</a:t>
            </a:r>
            <a:r>
              <a:rPr lang="ko-KR" altLang="en-US" dirty="0"/>
              <a:t>뼈 건강</a:t>
            </a:r>
            <a:r>
              <a:rPr lang="en-US" altLang="ko-KR" dirty="0"/>
              <a:t>, </a:t>
            </a:r>
            <a:r>
              <a:rPr lang="ko-KR" altLang="en-US" dirty="0"/>
              <a:t>기억력 개선</a:t>
            </a:r>
            <a:r>
              <a:rPr lang="en-US" altLang="ko-KR" dirty="0"/>
              <a:t>, </a:t>
            </a:r>
            <a:r>
              <a:rPr lang="ko-KR" altLang="en-US" dirty="0"/>
              <a:t>긴장완화</a:t>
            </a:r>
            <a:r>
              <a:rPr lang="en-US" altLang="ko-KR" dirty="0"/>
              <a:t>, </a:t>
            </a:r>
            <a:r>
              <a:rPr lang="ko-KR" altLang="en-US" dirty="0" err="1"/>
              <a:t>혈행</a:t>
            </a:r>
            <a:r>
              <a:rPr lang="ko-KR" altLang="en-US" dirty="0"/>
              <a:t> 개선</a:t>
            </a:r>
            <a:r>
              <a:rPr lang="en-US" altLang="ko-KR" dirty="0"/>
              <a:t>, </a:t>
            </a:r>
            <a:r>
              <a:rPr lang="ko-KR" altLang="en-US" dirty="0"/>
              <a:t>혈압 조절</a:t>
            </a:r>
            <a:r>
              <a:rPr lang="en-US" altLang="ko-KR" dirty="0"/>
              <a:t>, </a:t>
            </a:r>
            <a:r>
              <a:rPr lang="ko-KR" altLang="en-US" dirty="0"/>
              <a:t>혈중 지질 개선</a:t>
            </a:r>
            <a:r>
              <a:rPr lang="en-US" altLang="ko-KR" dirty="0"/>
              <a:t>, </a:t>
            </a:r>
            <a:r>
              <a:rPr lang="ko-KR" altLang="en-US" dirty="0"/>
              <a:t>체지방 감소</a:t>
            </a:r>
            <a:r>
              <a:rPr lang="en-US" altLang="ko-KR" dirty="0"/>
              <a:t>, </a:t>
            </a:r>
            <a:r>
              <a:rPr lang="ko-KR" altLang="en-US" dirty="0"/>
              <a:t>혈당 조절</a:t>
            </a:r>
            <a:r>
              <a:rPr lang="en-US" altLang="ko-KR" dirty="0"/>
              <a:t>, </a:t>
            </a:r>
            <a:r>
              <a:rPr lang="ko-KR" altLang="en-US" dirty="0"/>
              <a:t>운동수행능력</a:t>
            </a:r>
            <a:r>
              <a:rPr lang="en-US" altLang="ko-KR" dirty="0"/>
              <a:t>/</a:t>
            </a:r>
            <a:r>
              <a:rPr lang="ko-KR" altLang="en-US" dirty="0"/>
              <a:t>지구력 향상</a:t>
            </a:r>
            <a:r>
              <a:rPr lang="en-US" altLang="ko-KR" dirty="0"/>
              <a:t>, </a:t>
            </a:r>
            <a:r>
              <a:rPr lang="ko-KR" altLang="en-US" dirty="0"/>
              <a:t>피로 개선</a:t>
            </a:r>
            <a:r>
              <a:rPr lang="en-US" altLang="ko-KR" dirty="0"/>
              <a:t>, </a:t>
            </a:r>
            <a:r>
              <a:rPr lang="ko-KR" altLang="en-US" dirty="0"/>
              <a:t>근력</a:t>
            </a:r>
            <a:r>
              <a:rPr lang="en-US" altLang="ko-KR" dirty="0"/>
              <a:t>(</a:t>
            </a:r>
            <a:r>
              <a:rPr lang="ko-KR" altLang="en-US" dirty="0"/>
              <a:t>근육</a:t>
            </a:r>
            <a:r>
              <a:rPr lang="en-US" altLang="ko-KR" dirty="0"/>
              <a:t>), </a:t>
            </a:r>
            <a:r>
              <a:rPr lang="ko-KR" altLang="en-US" dirty="0"/>
              <a:t>전립선 건강</a:t>
            </a:r>
            <a:r>
              <a:rPr lang="en-US" altLang="ko-KR" dirty="0"/>
              <a:t>, </a:t>
            </a:r>
            <a:r>
              <a:rPr lang="ko-KR" altLang="en-US" dirty="0"/>
              <a:t>갱년기 여성건강</a:t>
            </a:r>
            <a:endParaRPr lang="en-US" altLang="ko-KR" dirty="0"/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eaLnBrk="0" latinLnBrk="0" hangingPunct="0">
              <a:lnSpc>
                <a:spcPct val="150000"/>
              </a:lnSpc>
            </a:pPr>
            <a:r>
              <a:rPr lang="en-US" altLang="ko-KR" dirty="0"/>
              <a:t>* </a:t>
            </a:r>
            <a:r>
              <a:rPr lang="ko-KR" altLang="en-US" dirty="0"/>
              <a:t>주의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</a:t>
            </a:r>
            <a:r>
              <a:rPr lang="ko-KR" altLang="en-US" dirty="0"/>
              <a:t> 관심의 세 판정 기준이 있으며</a:t>
            </a:r>
            <a:r>
              <a:rPr lang="en-US" altLang="ko-KR" dirty="0"/>
              <a:t>, </a:t>
            </a:r>
            <a:r>
              <a:rPr lang="ko-KR" altLang="en-US" b="1" dirty="0"/>
              <a:t>주의</a:t>
            </a:r>
            <a:r>
              <a:rPr lang="ko-KR" altLang="en-US" dirty="0"/>
              <a:t>는 반드시 추천이 필요함</a:t>
            </a:r>
            <a:r>
              <a:rPr lang="en-US" altLang="ko-KR" dirty="0"/>
              <a:t>. </a:t>
            </a:r>
            <a:r>
              <a:rPr lang="ko-KR" altLang="en-US" b="1" dirty="0"/>
              <a:t>관리</a:t>
            </a:r>
            <a:r>
              <a:rPr lang="ko-KR" altLang="en-US" dirty="0"/>
              <a:t>는 잠재적 위험 요인을 의미하므로 추가적으로 추천에 활용할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C1AA8-AD68-2C0E-6B4A-88C732481DB4}"/>
              </a:ext>
            </a:extLst>
          </p:cNvPr>
          <p:cNvSpPr txBox="1"/>
          <p:nvPr/>
        </p:nvSpPr>
        <p:spPr>
          <a:xfrm>
            <a:off x="1223889" y="562708"/>
            <a:ext cx="21948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13AC61"/>
                </a:solidFill>
              </a:rPr>
              <a:t>인체 생리 네트워크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9A207-A4FC-E2FE-7C3B-12394D3F26D2}"/>
              </a:ext>
            </a:extLst>
          </p:cNvPr>
          <p:cNvSpPr txBox="1"/>
          <p:nvPr/>
        </p:nvSpPr>
        <p:spPr>
          <a:xfrm>
            <a:off x="757310" y="1494748"/>
            <a:ext cx="169469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나의 인체 생리 네트워크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347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256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개인 맞춤 제품 추천에 필요한 정보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Youjin Kim</dc:creator>
  <cp:lastModifiedBy>Youjin Kim</cp:lastModifiedBy>
  <cp:revision>1</cp:revision>
  <dcterms:created xsi:type="dcterms:W3CDTF">2025-08-06T10:20:35Z</dcterms:created>
  <dcterms:modified xsi:type="dcterms:W3CDTF">2025-08-06T10:34:35Z</dcterms:modified>
</cp:coreProperties>
</file>